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312" r:id="rId5"/>
    <p:sldId id="310" r:id="rId6"/>
    <p:sldId id="305" r:id="rId7"/>
    <p:sldId id="311" r:id="rId8"/>
    <p:sldId id="306" r:id="rId9"/>
    <p:sldId id="309" r:id="rId10"/>
    <p:sldId id="307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4660"/>
  </p:normalViewPr>
  <p:slideViewPr>
    <p:cSldViewPr>
      <p:cViewPr varScale="1">
        <p:scale>
          <a:sx n="74" d="100"/>
          <a:sy n="74" d="100"/>
        </p:scale>
        <p:origin x="18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3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52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76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2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5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33" y="1843285"/>
            <a:ext cx="5533333" cy="31714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71600" y="1052736"/>
            <a:ext cx="6207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Wifi-verbinding maken </a:t>
            </a:r>
            <a:r>
              <a:rPr lang="nl-NL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windows</a:t>
            </a:r>
            <a:r>
              <a:rPr lang="nl-N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10</a:t>
            </a:r>
            <a:endParaRPr lang="nl-NL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66775"/>
            <a:ext cx="69707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157571"/>
            <a:ext cx="5495238" cy="6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14" y="381381"/>
            <a:ext cx="5028571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03648" y="1052736"/>
            <a:ext cx="6081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Jouw naam is bv:  </a:t>
            </a:r>
            <a:r>
              <a:rPr lang="nl-NL" sz="3200" dirty="0" smtClean="0">
                <a:solidFill>
                  <a:srgbClr val="7030A0"/>
                </a:solidFill>
              </a:rPr>
              <a:t>Tony van de Hurk</a:t>
            </a:r>
          </a:p>
          <a:p>
            <a:r>
              <a:rPr lang="nl-NL" sz="3200" dirty="0" smtClean="0"/>
              <a:t>                          of   </a:t>
            </a:r>
            <a:r>
              <a:rPr lang="nl-NL" sz="3200" dirty="0" smtClean="0">
                <a:solidFill>
                  <a:srgbClr val="7030A0"/>
                </a:solidFill>
              </a:rPr>
              <a:t>Karel Klerks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Jouw OV-nummer is bv: </a:t>
            </a:r>
            <a:r>
              <a:rPr lang="nl-NL" sz="3200" dirty="0" smtClean="0">
                <a:solidFill>
                  <a:schemeClr val="accent6">
                    <a:lumMod val="75000"/>
                  </a:schemeClr>
                </a:solidFill>
              </a:rPr>
              <a:t>211245</a:t>
            </a:r>
            <a:r>
              <a:rPr lang="nl-NL" sz="3200" dirty="0" smtClean="0">
                <a:solidFill>
                  <a:srgbClr val="7030A0"/>
                </a:solidFill>
              </a:rPr>
              <a:t> </a:t>
            </a:r>
            <a:endParaRPr lang="nl-NL" sz="3200" dirty="0">
              <a:solidFill>
                <a:srgbClr val="7030A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504" y="3495581"/>
            <a:ext cx="7794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Jouw email-adres van Helicon wordt: </a:t>
            </a:r>
          </a:p>
          <a:p>
            <a:r>
              <a:rPr lang="nl-NL" sz="2800" dirty="0">
                <a:solidFill>
                  <a:srgbClr val="7030A0"/>
                </a:solidFill>
              </a:rPr>
              <a:t>	</a:t>
            </a:r>
            <a:r>
              <a:rPr lang="nl-NL" sz="2800" dirty="0" smtClean="0">
                <a:solidFill>
                  <a:srgbClr val="7030A0"/>
                </a:solidFill>
              </a:rPr>
              <a:t>			tony.vd.hurk</a:t>
            </a:r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nl-NL" sz="2800" dirty="0" smtClean="0"/>
              <a:t>@helicon.nl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		</a:t>
            </a:r>
            <a:r>
              <a:rPr lang="nl-NL" sz="2800" dirty="0" smtClean="0">
                <a:solidFill>
                  <a:srgbClr val="7030A0"/>
                </a:solidFill>
              </a:rPr>
              <a:t>karel.klerks</a:t>
            </a:r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nl-NL" sz="2800" dirty="0" smtClean="0"/>
              <a:t>@helicon.nl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5301208"/>
            <a:ext cx="7005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70C0"/>
                </a:solidFill>
              </a:rPr>
              <a:t>Let op: 	de punten tussen voor- en achternaam en tussenvoegsel</a:t>
            </a:r>
          </a:p>
          <a:p>
            <a:r>
              <a:rPr lang="nl-NL" sz="2000" dirty="0">
                <a:solidFill>
                  <a:srgbClr val="0070C0"/>
                </a:solidFill>
              </a:rPr>
              <a:t>	</a:t>
            </a:r>
            <a:r>
              <a:rPr lang="nl-NL" sz="2000" dirty="0" smtClean="0">
                <a:solidFill>
                  <a:srgbClr val="0070C0"/>
                </a:solidFill>
              </a:rPr>
              <a:t>2 laatste cijfers van je OV-nummer</a:t>
            </a:r>
            <a:endParaRPr lang="nl-N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420888"/>
            <a:ext cx="835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</a:rPr>
              <a:t>2 mogelijkheden kunnen zich voordoen</a:t>
            </a:r>
            <a:endParaRPr lang="nl-NL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57" y="1057571"/>
            <a:ext cx="7314286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63888" y="2204864"/>
            <a:ext cx="14446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500" b="1" dirty="0" smtClean="0"/>
              <a:t>of</a:t>
            </a:r>
            <a:endParaRPr lang="nl-NL" sz="11500" b="1" dirty="0"/>
          </a:p>
        </p:txBody>
      </p:sp>
    </p:spTree>
    <p:extLst>
      <p:ext uri="{BB962C8B-B14F-4D97-AF65-F5344CB8AC3E}">
        <p14:creationId xmlns:p14="http://schemas.microsoft.com/office/powerpoint/2010/main" val="284803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581381"/>
            <a:ext cx="8285714" cy="5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9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28675"/>
            <a:ext cx="692308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71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32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</cp:lastModifiedBy>
  <cp:revision>16</cp:revision>
  <dcterms:created xsi:type="dcterms:W3CDTF">2013-06-10T11:25:38Z</dcterms:created>
  <dcterms:modified xsi:type="dcterms:W3CDTF">2016-08-29T17:59:48Z</dcterms:modified>
</cp:coreProperties>
</file>